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B99B0-DB82-410F-960D-B0092FBDD60A}" v="40" dt="2024-02-02T20:51:40.3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651" autoAdjust="0"/>
    <p:restoredTop sz="94660"/>
  </p:normalViewPr>
  <p:slideViewPr>
    <p:cSldViewPr snapToGrid="0">
      <p:cViewPr>
        <p:scale>
          <a:sx n="75" d="100"/>
          <a:sy n="75" d="100"/>
        </p:scale>
        <p:origin x="1128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sper, Paul" userId="f1c6672a-5df8-45b7-9a66-94cd4fa5b73d" providerId="ADAL" clId="{CEBB99B0-DB82-410F-960D-B0092FBDD60A}"/>
    <pc:docChg chg="undo custSel addSld delSld modSld sldOrd">
      <pc:chgData name="Gasper, Paul" userId="f1c6672a-5df8-45b7-9a66-94cd4fa5b73d" providerId="ADAL" clId="{CEBB99B0-DB82-410F-960D-B0092FBDD60A}" dt="2024-02-02T20:51:47.853" v="932" actId="14100"/>
      <pc:docMkLst>
        <pc:docMk/>
      </pc:docMkLst>
      <pc:sldChg chg="addSp modSp mod">
        <pc:chgData name="Gasper, Paul" userId="f1c6672a-5df8-45b7-9a66-94cd4fa5b73d" providerId="ADAL" clId="{CEBB99B0-DB82-410F-960D-B0092FBDD60A}" dt="2024-02-02T20:51:47.853" v="932" actId="14100"/>
        <pc:sldMkLst>
          <pc:docMk/>
          <pc:sldMk cId="376532895" sldId="257"/>
        </pc:sldMkLst>
        <pc:spChg chg="mod">
          <ac:chgData name="Gasper, Paul" userId="f1c6672a-5df8-45b7-9a66-94cd4fa5b73d" providerId="ADAL" clId="{CEBB99B0-DB82-410F-960D-B0092FBDD60A}" dt="2024-02-02T20:45:58.141" v="533" actId="1076"/>
          <ac:spMkLst>
            <pc:docMk/>
            <pc:sldMk cId="376532895" sldId="257"/>
            <ac:spMk id="2" creationId="{CEAFCC0F-C90C-B20D-934E-568626568D8A}"/>
          </ac:spMkLst>
        </pc:spChg>
        <pc:spChg chg="add mod">
          <ac:chgData name="Gasper, Paul" userId="f1c6672a-5df8-45b7-9a66-94cd4fa5b73d" providerId="ADAL" clId="{CEBB99B0-DB82-410F-960D-B0092FBDD60A}" dt="2024-02-02T20:50:05.341" v="897" actId="20577"/>
          <ac:spMkLst>
            <pc:docMk/>
            <pc:sldMk cId="376532895" sldId="257"/>
            <ac:spMk id="10" creationId="{C5B019DC-53F5-9F63-CEFC-6380721067FD}"/>
          </ac:spMkLst>
        </pc:spChg>
        <pc:spChg chg="add mod">
          <ac:chgData name="Gasper, Paul" userId="f1c6672a-5df8-45b7-9a66-94cd4fa5b73d" providerId="ADAL" clId="{CEBB99B0-DB82-410F-960D-B0092FBDD60A}" dt="2024-02-02T20:51:37.042" v="920" actId="1037"/>
          <ac:spMkLst>
            <pc:docMk/>
            <pc:sldMk cId="376532895" sldId="257"/>
            <ac:spMk id="13" creationId="{8EF37C35-C412-AF99-6CFC-9603A8F4F7D6}"/>
          </ac:spMkLst>
        </pc:spChg>
        <pc:spChg chg="add mod">
          <ac:chgData name="Gasper, Paul" userId="f1c6672a-5df8-45b7-9a66-94cd4fa5b73d" providerId="ADAL" clId="{CEBB99B0-DB82-410F-960D-B0092FBDD60A}" dt="2024-02-02T20:51:37.042" v="920" actId="1037"/>
          <ac:spMkLst>
            <pc:docMk/>
            <pc:sldMk cId="376532895" sldId="257"/>
            <ac:spMk id="14" creationId="{0CCA5D85-2D2D-1975-EFA8-2CAE074B16B7}"/>
          </ac:spMkLst>
        </pc:spChg>
        <pc:spChg chg="add mod">
          <ac:chgData name="Gasper, Paul" userId="f1c6672a-5df8-45b7-9a66-94cd4fa5b73d" providerId="ADAL" clId="{CEBB99B0-DB82-410F-960D-B0092FBDD60A}" dt="2024-02-02T20:51:37.042" v="920" actId="1037"/>
          <ac:spMkLst>
            <pc:docMk/>
            <pc:sldMk cId="376532895" sldId="257"/>
            <ac:spMk id="17" creationId="{BAA72229-A45D-45AA-76CE-F4FF79E656F8}"/>
          </ac:spMkLst>
        </pc:spChg>
        <pc:spChg chg="add mod">
          <ac:chgData name="Gasper, Paul" userId="f1c6672a-5df8-45b7-9a66-94cd4fa5b73d" providerId="ADAL" clId="{CEBB99B0-DB82-410F-960D-B0092FBDD60A}" dt="2024-02-02T20:51:47.853" v="932" actId="14100"/>
          <ac:spMkLst>
            <pc:docMk/>
            <pc:sldMk cId="376532895" sldId="257"/>
            <ac:spMk id="20" creationId="{BD120898-F873-EC1D-414B-3C974D60ECD2}"/>
          </ac:spMkLst>
        </pc:spChg>
        <pc:picChg chg="mod">
          <ac:chgData name="Gasper, Paul" userId="f1c6672a-5df8-45b7-9a66-94cd4fa5b73d" providerId="ADAL" clId="{CEBB99B0-DB82-410F-960D-B0092FBDD60A}" dt="2024-02-02T20:46:02.603" v="537" actId="1076"/>
          <ac:picMkLst>
            <pc:docMk/>
            <pc:sldMk cId="376532895" sldId="257"/>
            <ac:picMk id="6" creationId="{57BE05A8-1A8A-1B91-6FB9-0766EF015784}"/>
          </ac:picMkLst>
        </pc:picChg>
        <pc:picChg chg="add mod">
          <ac:chgData name="Gasper, Paul" userId="f1c6672a-5df8-45b7-9a66-94cd4fa5b73d" providerId="ADAL" clId="{CEBB99B0-DB82-410F-960D-B0092FBDD60A}" dt="2024-02-02T20:46:01.793" v="536" actId="1076"/>
          <ac:picMkLst>
            <pc:docMk/>
            <pc:sldMk cId="376532895" sldId="257"/>
            <ac:picMk id="8" creationId="{DF06EE0E-B83D-1D87-CF5F-ECEF671B813B}"/>
          </ac:picMkLst>
        </pc:picChg>
        <pc:picChg chg="add mod">
          <ac:chgData name="Gasper, Paul" userId="f1c6672a-5df8-45b7-9a66-94cd4fa5b73d" providerId="ADAL" clId="{CEBB99B0-DB82-410F-960D-B0092FBDD60A}" dt="2024-02-02T20:51:37.042" v="920" actId="1037"/>
          <ac:picMkLst>
            <pc:docMk/>
            <pc:sldMk cId="376532895" sldId="257"/>
            <ac:picMk id="12" creationId="{903255F8-2A33-3FAC-3C42-95204A71E8CB}"/>
          </ac:picMkLst>
        </pc:picChg>
        <pc:picChg chg="add mod">
          <ac:chgData name="Gasper, Paul" userId="f1c6672a-5df8-45b7-9a66-94cd4fa5b73d" providerId="ADAL" clId="{CEBB99B0-DB82-410F-960D-B0092FBDD60A}" dt="2024-02-02T20:51:37.042" v="920" actId="1037"/>
          <ac:picMkLst>
            <pc:docMk/>
            <pc:sldMk cId="376532895" sldId="257"/>
            <ac:picMk id="16" creationId="{5733BE8B-F58C-0A0F-76B4-5479CF72FD96}"/>
          </ac:picMkLst>
        </pc:picChg>
        <pc:picChg chg="add mod">
          <ac:chgData name="Gasper, Paul" userId="f1c6672a-5df8-45b7-9a66-94cd4fa5b73d" providerId="ADAL" clId="{CEBB99B0-DB82-410F-960D-B0092FBDD60A}" dt="2024-02-02T20:51:37.042" v="920" actId="1037"/>
          <ac:picMkLst>
            <pc:docMk/>
            <pc:sldMk cId="376532895" sldId="257"/>
            <ac:picMk id="19" creationId="{7D330FEC-042A-0982-4DFB-7E491CBF4513}"/>
          </ac:picMkLst>
        </pc:picChg>
      </pc:sldChg>
      <pc:sldChg chg="addSp delSp modSp new mod">
        <pc:chgData name="Gasper, Paul" userId="f1c6672a-5df8-45b7-9a66-94cd4fa5b73d" providerId="ADAL" clId="{CEBB99B0-DB82-410F-960D-B0092FBDD60A}" dt="2024-02-02T20:44:14.117" v="498" actId="1076"/>
        <pc:sldMkLst>
          <pc:docMk/>
          <pc:sldMk cId="1948707929" sldId="258"/>
        </pc:sldMkLst>
        <pc:spChg chg="mod">
          <ac:chgData name="Gasper, Paul" userId="f1c6672a-5df8-45b7-9a66-94cd4fa5b73d" providerId="ADAL" clId="{CEBB99B0-DB82-410F-960D-B0092FBDD60A}" dt="2024-02-02T20:35:53.848" v="184" actId="20577"/>
          <ac:spMkLst>
            <pc:docMk/>
            <pc:sldMk cId="1948707929" sldId="258"/>
            <ac:spMk id="2" creationId="{7545D43E-4FB4-E04A-9D5C-DBB3D444C30D}"/>
          </ac:spMkLst>
        </pc:spChg>
        <pc:spChg chg="del">
          <ac:chgData name="Gasper, Paul" userId="f1c6672a-5df8-45b7-9a66-94cd4fa5b73d" providerId="ADAL" clId="{CEBB99B0-DB82-410F-960D-B0092FBDD60A}" dt="2024-02-02T20:35:43.204" v="172" actId="478"/>
          <ac:spMkLst>
            <pc:docMk/>
            <pc:sldMk cId="1948707929" sldId="258"/>
            <ac:spMk id="3" creationId="{58290FB4-25B6-6646-C8CF-8E73BF3BB0CC}"/>
          </ac:spMkLst>
        </pc:spChg>
        <pc:picChg chg="add del">
          <ac:chgData name="Gasper, Paul" userId="f1c6672a-5df8-45b7-9a66-94cd4fa5b73d" providerId="ADAL" clId="{CEBB99B0-DB82-410F-960D-B0092FBDD60A}" dt="2024-02-02T20:35:45.577" v="174" actId="22"/>
          <ac:picMkLst>
            <pc:docMk/>
            <pc:sldMk cId="1948707929" sldId="258"/>
            <ac:picMk id="5" creationId="{9A360949-8436-B889-2D76-D6D4FB1171E0}"/>
          </ac:picMkLst>
        </pc:picChg>
        <pc:picChg chg="add mod">
          <ac:chgData name="Gasper, Paul" userId="f1c6672a-5df8-45b7-9a66-94cd4fa5b73d" providerId="ADAL" clId="{CEBB99B0-DB82-410F-960D-B0092FBDD60A}" dt="2024-02-02T20:44:09.334" v="496" actId="1076"/>
          <ac:picMkLst>
            <pc:docMk/>
            <pc:sldMk cId="1948707929" sldId="258"/>
            <ac:picMk id="7" creationId="{A7C1F3A8-9C9C-384D-31F1-0D38118260BB}"/>
          </ac:picMkLst>
        </pc:picChg>
        <pc:picChg chg="add mod">
          <ac:chgData name="Gasper, Paul" userId="f1c6672a-5df8-45b7-9a66-94cd4fa5b73d" providerId="ADAL" clId="{CEBB99B0-DB82-410F-960D-B0092FBDD60A}" dt="2024-02-02T20:44:14.117" v="498" actId="1076"/>
          <ac:picMkLst>
            <pc:docMk/>
            <pc:sldMk cId="1948707929" sldId="258"/>
            <ac:picMk id="9" creationId="{F73EF873-BE73-6FDC-3C9C-48B2CDAB7250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19.585" v="501" actId="1076"/>
        <pc:sldMkLst>
          <pc:docMk/>
          <pc:sldMk cId="3822788090" sldId="259"/>
        </pc:sldMkLst>
        <pc:spChg chg="mod">
          <ac:chgData name="Gasper, Paul" userId="f1c6672a-5df8-45b7-9a66-94cd4fa5b73d" providerId="ADAL" clId="{CEBB99B0-DB82-410F-960D-B0092FBDD60A}" dt="2024-02-02T20:36:04.728" v="186" actId="20577"/>
          <ac:spMkLst>
            <pc:docMk/>
            <pc:sldMk cId="3822788090" sldId="259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19.585" v="501" actId="1076"/>
          <ac:picMkLst>
            <pc:docMk/>
            <pc:sldMk cId="3822788090" sldId="259"/>
            <ac:picMk id="4" creationId="{4DEE8761-0D86-6AF8-397E-B3AE8B52C3A5}"/>
          </ac:picMkLst>
        </pc:picChg>
        <pc:picChg chg="add mod">
          <ac:chgData name="Gasper, Paul" userId="f1c6672a-5df8-45b7-9a66-94cd4fa5b73d" providerId="ADAL" clId="{CEBB99B0-DB82-410F-960D-B0092FBDD60A}" dt="2024-02-02T20:44:19.585" v="501" actId="1076"/>
          <ac:picMkLst>
            <pc:docMk/>
            <pc:sldMk cId="3822788090" sldId="259"/>
            <ac:picMk id="6" creationId="{1E7BA04D-F47A-0C4B-3AE6-284FBA98FDA9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23.635" v="503" actId="1076"/>
        <pc:sldMkLst>
          <pc:docMk/>
          <pc:sldMk cId="1397888194" sldId="260"/>
        </pc:sldMkLst>
        <pc:spChg chg="mod">
          <ac:chgData name="Gasper, Paul" userId="f1c6672a-5df8-45b7-9a66-94cd4fa5b73d" providerId="ADAL" clId="{CEBB99B0-DB82-410F-960D-B0092FBDD60A}" dt="2024-02-02T20:36:45.206" v="247" actId="20577"/>
          <ac:spMkLst>
            <pc:docMk/>
            <pc:sldMk cId="1397888194" sldId="260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23.635" v="503" actId="1076"/>
          <ac:picMkLst>
            <pc:docMk/>
            <pc:sldMk cId="1397888194" sldId="260"/>
            <ac:picMk id="4" creationId="{A19B5B6E-2F10-47B4-CB66-810A87C324FC}"/>
          </ac:picMkLst>
        </pc:picChg>
        <pc:picChg chg="add mod">
          <ac:chgData name="Gasper, Paul" userId="f1c6672a-5df8-45b7-9a66-94cd4fa5b73d" providerId="ADAL" clId="{CEBB99B0-DB82-410F-960D-B0092FBDD60A}" dt="2024-02-02T20:44:22.008" v="502" actId="1076"/>
          <ac:picMkLst>
            <pc:docMk/>
            <pc:sldMk cId="1397888194" sldId="260"/>
            <ac:picMk id="6" creationId="{3CCC949F-A0F9-C0C3-7393-7D89EF1A8F0F}"/>
          </ac:picMkLst>
        </pc:picChg>
      </pc:sldChg>
      <pc:sldChg chg="add del">
        <pc:chgData name="Gasper, Paul" userId="f1c6672a-5df8-45b7-9a66-94cd4fa5b73d" providerId="ADAL" clId="{CEBB99B0-DB82-410F-960D-B0092FBDD60A}" dt="2024-02-02T20:36:23.012" v="218" actId="47"/>
        <pc:sldMkLst>
          <pc:docMk/>
          <pc:sldMk cId="2617773214" sldId="261"/>
        </pc:sldMkLst>
      </pc:sldChg>
      <pc:sldChg chg="addSp modSp add mod">
        <pc:chgData name="Gasper, Paul" userId="f1c6672a-5df8-45b7-9a66-94cd4fa5b73d" providerId="ADAL" clId="{CEBB99B0-DB82-410F-960D-B0092FBDD60A}" dt="2024-02-02T20:44:27.327" v="505" actId="1076"/>
        <pc:sldMkLst>
          <pc:docMk/>
          <pc:sldMk cId="2638767621" sldId="261"/>
        </pc:sldMkLst>
        <pc:spChg chg="mod">
          <ac:chgData name="Gasper, Paul" userId="f1c6672a-5df8-45b7-9a66-94cd4fa5b73d" providerId="ADAL" clId="{CEBB99B0-DB82-410F-960D-B0092FBDD60A}" dt="2024-02-02T20:37:13.344" v="280" actId="20577"/>
          <ac:spMkLst>
            <pc:docMk/>
            <pc:sldMk cId="2638767621" sldId="261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27.327" v="505" actId="1076"/>
          <ac:picMkLst>
            <pc:docMk/>
            <pc:sldMk cId="2638767621" sldId="261"/>
            <ac:picMk id="4" creationId="{1B5D83B5-0304-24F5-0135-4458CBA3A798}"/>
          </ac:picMkLst>
        </pc:picChg>
        <pc:picChg chg="add mod">
          <ac:chgData name="Gasper, Paul" userId="f1c6672a-5df8-45b7-9a66-94cd4fa5b73d" providerId="ADAL" clId="{CEBB99B0-DB82-410F-960D-B0092FBDD60A}" dt="2024-02-02T20:44:25.801" v="504" actId="1076"/>
          <ac:picMkLst>
            <pc:docMk/>
            <pc:sldMk cId="2638767621" sldId="261"/>
            <ac:picMk id="6" creationId="{EA95EDA2-2F10-B430-45B3-94810BD044D7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30.385" v="507" actId="1076"/>
        <pc:sldMkLst>
          <pc:docMk/>
          <pc:sldMk cId="1225314873" sldId="262"/>
        </pc:sldMkLst>
        <pc:spChg chg="mod">
          <ac:chgData name="Gasper, Paul" userId="f1c6672a-5df8-45b7-9a66-94cd4fa5b73d" providerId="ADAL" clId="{CEBB99B0-DB82-410F-960D-B0092FBDD60A}" dt="2024-02-02T20:37:29.713" v="302" actId="20577"/>
          <ac:spMkLst>
            <pc:docMk/>
            <pc:sldMk cId="1225314873" sldId="262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30.385" v="507" actId="1076"/>
          <ac:picMkLst>
            <pc:docMk/>
            <pc:sldMk cId="1225314873" sldId="262"/>
            <ac:picMk id="4" creationId="{60BBEDA8-2CB0-2414-F4E4-85772C73ABEC}"/>
          </ac:picMkLst>
        </pc:picChg>
        <pc:picChg chg="add mod">
          <ac:chgData name="Gasper, Paul" userId="f1c6672a-5df8-45b7-9a66-94cd4fa5b73d" providerId="ADAL" clId="{CEBB99B0-DB82-410F-960D-B0092FBDD60A}" dt="2024-02-02T20:44:29.350" v="506" actId="1076"/>
          <ac:picMkLst>
            <pc:docMk/>
            <pc:sldMk cId="1225314873" sldId="262"/>
            <ac:picMk id="6" creationId="{6AD38FEA-15E5-0213-C674-2CB6CE041EE1}"/>
          </ac:picMkLst>
        </pc:picChg>
      </pc:sldChg>
      <pc:sldChg chg="add del">
        <pc:chgData name="Gasper, Paul" userId="f1c6672a-5df8-45b7-9a66-94cd4fa5b73d" providerId="ADAL" clId="{CEBB99B0-DB82-410F-960D-B0092FBDD60A}" dt="2024-02-02T20:37:58.689" v="309" actId="47"/>
        <pc:sldMkLst>
          <pc:docMk/>
          <pc:sldMk cId="1796804377" sldId="263"/>
        </pc:sldMkLst>
      </pc:sldChg>
      <pc:sldChg chg="modSp add del mod ord">
        <pc:chgData name="Gasper, Paul" userId="f1c6672a-5df8-45b7-9a66-94cd4fa5b73d" providerId="ADAL" clId="{CEBB99B0-DB82-410F-960D-B0092FBDD60A}" dt="2024-02-02T20:38:23.665" v="358" actId="47"/>
        <pc:sldMkLst>
          <pc:docMk/>
          <pc:sldMk cId="2782175770" sldId="264"/>
        </pc:sldMkLst>
        <pc:spChg chg="mod">
          <ac:chgData name="Gasper, Paul" userId="f1c6672a-5df8-45b7-9a66-94cd4fa5b73d" providerId="ADAL" clId="{CEBB99B0-DB82-410F-960D-B0092FBDD60A}" dt="2024-02-02T20:38:10.099" v="326" actId="20577"/>
          <ac:spMkLst>
            <pc:docMk/>
            <pc:sldMk cId="2782175770" sldId="264"/>
            <ac:spMk id="2" creationId="{7545D43E-4FB4-E04A-9D5C-DBB3D444C30D}"/>
          </ac:spMkLst>
        </pc:spChg>
      </pc:sldChg>
      <pc:sldChg chg="addSp modSp add mod">
        <pc:chgData name="Gasper, Paul" userId="f1c6672a-5df8-45b7-9a66-94cd4fa5b73d" providerId="ADAL" clId="{CEBB99B0-DB82-410F-960D-B0092FBDD60A}" dt="2024-02-02T20:44:34.749" v="509" actId="1076"/>
        <pc:sldMkLst>
          <pc:docMk/>
          <pc:sldMk cId="744719810" sldId="265"/>
        </pc:sldMkLst>
        <pc:spChg chg="mod">
          <ac:chgData name="Gasper, Paul" userId="f1c6672a-5df8-45b7-9a66-94cd4fa5b73d" providerId="ADAL" clId="{CEBB99B0-DB82-410F-960D-B0092FBDD60A}" dt="2024-02-02T20:38:19.093" v="356" actId="20577"/>
          <ac:spMkLst>
            <pc:docMk/>
            <pc:sldMk cId="744719810" sldId="265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34.749" v="509" actId="1076"/>
          <ac:picMkLst>
            <pc:docMk/>
            <pc:sldMk cId="744719810" sldId="265"/>
            <ac:picMk id="4" creationId="{DAEB2AD4-9D38-5FA7-0120-5D104005C873}"/>
          </ac:picMkLst>
        </pc:picChg>
        <pc:picChg chg="add mod">
          <ac:chgData name="Gasper, Paul" userId="f1c6672a-5df8-45b7-9a66-94cd4fa5b73d" providerId="ADAL" clId="{CEBB99B0-DB82-410F-960D-B0092FBDD60A}" dt="2024-02-02T20:44:32.980" v="508" actId="1076"/>
          <ac:picMkLst>
            <pc:docMk/>
            <pc:sldMk cId="744719810" sldId="265"/>
            <ac:picMk id="6" creationId="{342510C3-BE62-A797-794A-4D3527888513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38.921" v="511" actId="1076"/>
        <pc:sldMkLst>
          <pc:docMk/>
          <pc:sldMk cId="2144515127" sldId="266"/>
        </pc:sldMkLst>
        <pc:spChg chg="mod">
          <ac:chgData name="Gasper, Paul" userId="f1c6672a-5df8-45b7-9a66-94cd4fa5b73d" providerId="ADAL" clId="{CEBB99B0-DB82-410F-960D-B0092FBDD60A}" dt="2024-02-02T20:38:29.964" v="365" actId="20577"/>
          <ac:spMkLst>
            <pc:docMk/>
            <pc:sldMk cId="2144515127" sldId="266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38.921" v="511" actId="1076"/>
          <ac:picMkLst>
            <pc:docMk/>
            <pc:sldMk cId="2144515127" sldId="266"/>
            <ac:picMk id="4" creationId="{9DF6B7AD-0CB7-B71D-8E92-AE8076B3A42A}"/>
          </ac:picMkLst>
        </pc:picChg>
        <pc:picChg chg="add mod">
          <ac:chgData name="Gasper, Paul" userId="f1c6672a-5df8-45b7-9a66-94cd4fa5b73d" providerId="ADAL" clId="{CEBB99B0-DB82-410F-960D-B0092FBDD60A}" dt="2024-02-02T20:44:37.053" v="510" actId="1076"/>
          <ac:picMkLst>
            <pc:docMk/>
            <pc:sldMk cId="2144515127" sldId="266"/>
            <ac:picMk id="6" creationId="{8A62C296-217A-130A-9D1C-0035BA25541A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47.073" v="514" actId="1076"/>
        <pc:sldMkLst>
          <pc:docMk/>
          <pc:sldMk cId="845333494" sldId="267"/>
        </pc:sldMkLst>
        <pc:spChg chg="mod">
          <ac:chgData name="Gasper, Paul" userId="f1c6672a-5df8-45b7-9a66-94cd4fa5b73d" providerId="ADAL" clId="{CEBB99B0-DB82-410F-960D-B0092FBDD60A}" dt="2024-02-02T20:38:57.019" v="374" actId="20577"/>
          <ac:spMkLst>
            <pc:docMk/>
            <pc:sldMk cId="845333494" sldId="267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47.073" v="514" actId="1076"/>
          <ac:picMkLst>
            <pc:docMk/>
            <pc:sldMk cId="845333494" sldId="267"/>
            <ac:picMk id="4" creationId="{A9B4F8CF-D2F1-F45F-C6D5-7FE412E98CC4}"/>
          </ac:picMkLst>
        </pc:picChg>
        <pc:picChg chg="add mod">
          <ac:chgData name="Gasper, Paul" userId="f1c6672a-5df8-45b7-9a66-94cd4fa5b73d" providerId="ADAL" clId="{CEBB99B0-DB82-410F-960D-B0092FBDD60A}" dt="2024-02-02T20:44:47.073" v="514" actId="1076"/>
          <ac:picMkLst>
            <pc:docMk/>
            <pc:sldMk cId="845333494" sldId="267"/>
            <ac:picMk id="6" creationId="{AAC78521-23F9-2C9E-96AB-B0B7C86A4A84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4:53.650" v="516" actId="1076"/>
        <pc:sldMkLst>
          <pc:docMk/>
          <pc:sldMk cId="4173507006" sldId="268"/>
        </pc:sldMkLst>
        <pc:spChg chg="mod">
          <ac:chgData name="Gasper, Paul" userId="f1c6672a-5df8-45b7-9a66-94cd4fa5b73d" providerId="ADAL" clId="{CEBB99B0-DB82-410F-960D-B0092FBDD60A}" dt="2024-02-02T20:39:22.069" v="397" actId="20577"/>
          <ac:spMkLst>
            <pc:docMk/>
            <pc:sldMk cId="4173507006" sldId="268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4:53.650" v="516" actId="1076"/>
          <ac:picMkLst>
            <pc:docMk/>
            <pc:sldMk cId="4173507006" sldId="268"/>
            <ac:picMk id="4" creationId="{14CB63A0-C7F6-72DA-EDFB-9402349714C8}"/>
          </ac:picMkLst>
        </pc:picChg>
        <pc:picChg chg="add mod">
          <ac:chgData name="Gasper, Paul" userId="f1c6672a-5df8-45b7-9a66-94cd4fa5b73d" providerId="ADAL" clId="{CEBB99B0-DB82-410F-960D-B0092FBDD60A}" dt="2024-02-02T20:44:51.551" v="515" actId="1076"/>
          <ac:picMkLst>
            <pc:docMk/>
            <pc:sldMk cId="4173507006" sldId="268"/>
            <ac:picMk id="6" creationId="{F702A593-5545-21AC-0C74-CFCE7F4288E6}"/>
          </ac:picMkLst>
        </pc:picChg>
      </pc:sldChg>
      <pc:sldChg chg="addSp modSp add mod ord">
        <pc:chgData name="Gasper, Paul" userId="f1c6672a-5df8-45b7-9a66-94cd4fa5b73d" providerId="ADAL" clId="{CEBB99B0-DB82-410F-960D-B0092FBDD60A}" dt="2024-02-02T20:45:01.368" v="518" actId="1076"/>
        <pc:sldMkLst>
          <pc:docMk/>
          <pc:sldMk cId="1291726014" sldId="269"/>
        </pc:sldMkLst>
        <pc:spChg chg="mod">
          <ac:chgData name="Gasper, Paul" userId="f1c6672a-5df8-45b7-9a66-94cd4fa5b73d" providerId="ADAL" clId="{CEBB99B0-DB82-410F-960D-B0092FBDD60A}" dt="2024-02-02T20:39:47.499" v="407" actId="20577"/>
          <ac:spMkLst>
            <pc:docMk/>
            <pc:sldMk cId="1291726014" sldId="269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5:01.368" v="518" actId="1076"/>
          <ac:picMkLst>
            <pc:docMk/>
            <pc:sldMk cId="1291726014" sldId="269"/>
            <ac:picMk id="4" creationId="{50896F48-5548-1137-4C65-8BC3CC8FA583}"/>
          </ac:picMkLst>
        </pc:picChg>
        <pc:picChg chg="add mod">
          <ac:chgData name="Gasper, Paul" userId="f1c6672a-5df8-45b7-9a66-94cd4fa5b73d" providerId="ADAL" clId="{CEBB99B0-DB82-410F-960D-B0092FBDD60A}" dt="2024-02-02T20:44:59.861" v="517" actId="1076"/>
          <ac:picMkLst>
            <pc:docMk/>
            <pc:sldMk cId="1291726014" sldId="269"/>
            <ac:picMk id="6" creationId="{50C21B61-20CF-075B-07D1-0A1BB7C7DBD6}"/>
          </ac:picMkLst>
        </pc:picChg>
      </pc:sldChg>
      <pc:sldChg chg="addSp modSp add mod">
        <pc:chgData name="Gasper, Paul" userId="f1c6672a-5df8-45b7-9a66-94cd4fa5b73d" providerId="ADAL" clId="{CEBB99B0-DB82-410F-960D-B0092FBDD60A}" dt="2024-02-02T20:45:11.066" v="521" actId="1076"/>
        <pc:sldMkLst>
          <pc:docMk/>
          <pc:sldMk cId="51162994" sldId="270"/>
        </pc:sldMkLst>
        <pc:spChg chg="mod">
          <ac:chgData name="Gasper, Paul" userId="f1c6672a-5df8-45b7-9a66-94cd4fa5b73d" providerId="ADAL" clId="{CEBB99B0-DB82-410F-960D-B0092FBDD60A}" dt="2024-02-02T20:40:39.677" v="427" actId="20577"/>
          <ac:spMkLst>
            <pc:docMk/>
            <pc:sldMk cId="51162994" sldId="270"/>
            <ac:spMk id="2" creationId="{7545D43E-4FB4-E04A-9D5C-DBB3D444C30D}"/>
          </ac:spMkLst>
        </pc:spChg>
        <pc:picChg chg="add mod">
          <ac:chgData name="Gasper, Paul" userId="f1c6672a-5df8-45b7-9a66-94cd4fa5b73d" providerId="ADAL" clId="{CEBB99B0-DB82-410F-960D-B0092FBDD60A}" dt="2024-02-02T20:45:11.066" v="521" actId="1076"/>
          <ac:picMkLst>
            <pc:docMk/>
            <pc:sldMk cId="51162994" sldId="270"/>
            <ac:picMk id="4" creationId="{E7BB6ECC-F9DE-D7D2-FEDD-773E8CABD35F}"/>
          </ac:picMkLst>
        </pc:picChg>
        <pc:picChg chg="add mod">
          <ac:chgData name="Gasper, Paul" userId="f1c6672a-5df8-45b7-9a66-94cd4fa5b73d" providerId="ADAL" clId="{CEBB99B0-DB82-410F-960D-B0092FBDD60A}" dt="2024-02-02T20:45:11.066" v="521" actId="1076"/>
          <ac:picMkLst>
            <pc:docMk/>
            <pc:sldMk cId="51162994" sldId="270"/>
            <ac:picMk id="6" creationId="{D8380746-C02F-5999-AD2F-0948B2C7B80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9C9A4-A976-F6A7-6358-784CD2F05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C53AF8-098C-E225-4F84-32F5E66F0D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486390-B2E5-7158-B06F-E1D1013B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8D462-6FCE-E7F9-DED6-BD4C111A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AB2E25-ED75-C8AB-6A55-7F1EFEF2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039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1F21D-21B1-ED1F-0811-D4AE1622CD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EA2520-C8BB-9F20-2403-F8609ACA5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6DEB80-4B5C-9CA4-F3B7-5B8BFEB1F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CDD62C-09CA-2110-9459-D7487BDF2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E521D-3345-5063-8839-843C967BAC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419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01E030-CD08-2272-4320-BF8E70F209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974D4-5839-6137-FCCD-9F6C4F9F9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70F66-EBE5-D97F-3C03-B07FFA9CA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A26793-31A1-3362-A890-5C2421806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9AF3F5-654A-B67B-2CC8-C14EDC3F1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205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3A0CB-E10E-4190-B9ED-11CB08BF8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7732E-57BE-33BA-7259-5488C9422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4EDAF-1F45-11AF-F122-E43978F1D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D16704-D1CC-8D45-0A8D-2C04E3BA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98F7C-B0A4-D7BB-E034-D8E0857CA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15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3889-9A4E-E562-7845-9F8B42F06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ED8C3B-D74F-3812-D155-2399AB5DBF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1709FE-C61B-8524-B8BD-81080D3E4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BEA25-3349-84B4-FE09-B0FCFA6A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EE39B-BE47-2C05-6095-E1852916B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287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DF837-ECF6-8AEB-007A-BA36C8E2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7647D0-F9DC-21F9-C607-090D189FAB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D58CE8-6AEE-1E56-3505-6DD9D5FC28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C184C-95D1-AA0D-EF18-9A394909F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E1E756-F765-8EA3-7223-BDEDAF06E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E924BC-635D-997E-00D5-2A2C7E178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733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0FCDA-7758-ABC9-B534-1BFCC4B17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FD43-846D-D013-B9E3-3C57801963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F8B9F-59B3-BC3B-93BF-680344DD1E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C7CD5C-9D7C-CA8E-3DA4-1B8BF1563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319F0C-5C30-7B2A-2543-C7B6918CC2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9326E4-7D1B-773C-6232-D0CA85A44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FCD368-38C6-B945-AA21-D155042C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BA2AA0-D2A9-A4E5-E7D1-69CCBDE2B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989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14EF7-AE98-E0F3-293E-72D8C9279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C896B9-A74E-206A-289E-C02B81A4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3FFBD5-1B45-1463-ACB2-A9FA79AA9C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074664-ABDF-F3F0-D7C2-6C2369E62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276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4FE426-D16B-D083-17BD-758EA7F93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F141FC-E853-7902-77A1-03D4A27E8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E42F2C-753D-FA80-9E2C-DFF260D2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545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6F72-882A-567A-DA21-73A14C556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F0ED7-2D38-E7BE-A4A4-2108F1CF8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A148E3-9762-50E4-5D93-E9D93F8BE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1A69A1-EDF7-E9B7-C575-E8BB8658A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94D6CC-07AE-C8C6-EDD8-EDF341EDE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D7959F-8B7A-5137-ABBC-60196941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71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B82D9-B5BF-4C43-22A3-ADE906BE4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4AAD354-9C82-ECEA-35F5-8876CE04A4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4EAD-4E3D-5663-101A-78B861AB0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5AD72-7628-6038-B934-59AA13159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F4294B-E132-6082-8360-B329BDBFA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744C4A-2ADD-7480-42E4-01CAF17C7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208656-B729-1C63-88CB-30428536C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357AE-6F0A-44D6-C73A-17E60C5D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CA89DD-7393-9490-A496-CF267E55E7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6D3CF-58A3-48F5-A5AE-345C75E0E672}" type="datetimeFigureOut">
              <a:rPr lang="en-US" smtClean="0"/>
              <a:t>2/2/2024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AC36C-F22C-FB94-6053-584195FD0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BB595C-6E99-CB84-CC1C-4B0A514019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02C7CD-A7A9-4D4A-9438-5A21DB0BD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14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6BFF-6117-433A-0D33-2BEE715FC8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Kokam 75 Ah NMC-Gr Aging</a:t>
            </a:r>
            <a:br>
              <a:rPr lang="en-US" dirty="0"/>
            </a:br>
            <a:r>
              <a:rPr lang="en-US" dirty="0"/>
              <a:t>For </a:t>
            </a:r>
            <a:r>
              <a:rPr lang="en-US" dirty="0" err="1"/>
              <a:t>Sunpower</a:t>
            </a:r>
            <a:r>
              <a:rPr lang="en-US" dirty="0"/>
              <a:t> (2015-2017)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31E26F-63EB-B8BD-03F6-1966212809E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Published in ACC 2017 proceedings</a:t>
            </a:r>
          </a:p>
          <a:p>
            <a:r>
              <a:rPr lang="en-US" dirty="0"/>
              <a:t>10.23919/ACC.2017.7963578</a:t>
            </a:r>
          </a:p>
        </p:txBody>
      </p:sp>
    </p:spTree>
    <p:extLst>
      <p:ext uri="{BB962C8B-B14F-4D97-AF65-F5344CB8AC3E}">
        <p14:creationId xmlns:p14="http://schemas.microsoft.com/office/powerpoint/2010/main" val="1143626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Cell_08 – Calendar: 45 °C, 65% SOC</a:t>
            </a:r>
          </a:p>
        </p:txBody>
      </p:sp>
      <p:pic>
        <p:nvPicPr>
          <p:cNvPr id="4" name="Picture 3" descr="A graph of a diagram&#10;&#10;Description automatically generated with medium confidence">
            <a:extLst>
              <a:ext uri="{FF2B5EF4-FFF2-40B4-BE49-F238E27FC236}">
                <a16:creationId xmlns:a16="http://schemas.microsoft.com/office/drawing/2014/main" id="{A9B4F8CF-D2F1-F45F-C6D5-7FE412E98C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354" y="177800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ging and aging&#10;&#10;Description automatically generated with medium confidence">
            <a:extLst>
              <a:ext uri="{FF2B5EF4-FFF2-40B4-BE49-F238E27FC236}">
                <a16:creationId xmlns:a16="http://schemas.microsoft.com/office/drawing/2014/main" id="{AAC78521-23F9-2C9E-96AB-B0B7C86A4A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829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334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Cell_09 – Cycling: 45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endParaRPr lang="en-US" sz="4000" dirty="0"/>
          </a:p>
        </p:txBody>
      </p:sp>
      <p:pic>
        <p:nvPicPr>
          <p:cNvPr id="4" name="Picture 3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14CB63A0-C7F6-72DA-EDFB-940234971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682" y="188976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F702A593-5545-21AC-0C74-CFCE7F428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194005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07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Cell_10 – Calendar: 45 °C, 100% SOC</a:t>
            </a:r>
          </a:p>
        </p:txBody>
      </p:sp>
      <p:pic>
        <p:nvPicPr>
          <p:cNvPr id="4" name="Picture 3" descr="A graph of a voltage&#10;&#10;Description automatically generated with medium confidence">
            <a:extLst>
              <a:ext uri="{FF2B5EF4-FFF2-40B4-BE49-F238E27FC236}">
                <a16:creationId xmlns:a16="http://schemas.microsoft.com/office/drawing/2014/main" id="{50896F48-5548-1137-4C65-8BC3CC8FA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914" y="208280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graph showing the difference between a cell and a calendar aging&#10;&#10;Description automatically generated with medium confidence">
            <a:extLst>
              <a:ext uri="{FF2B5EF4-FFF2-40B4-BE49-F238E27FC236}">
                <a16:creationId xmlns:a16="http://schemas.microsoft.com/office/drawing/2014/main" id="{50C21B61-20CF-075B-07D1-0A1BB7C7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3309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26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Cell_11 – Calendar: 55 °C, 100% SOC </a:t>
            </a:r>
            <a:r>
              <a:rPr lang="en-US" sz="3600" dirty="0"/>
              <a:t>(RPT @ 45 °C)</a:t>
            </a:r>
            <a:endParaRPr lang="en-US" sz="4000" dirty="0"/>
          </a:p>
        </p:txBody>
      </p:sp>
      <p:pic>
        <p:nvPicPr>
          <p:cNvPr id="4" name="Picture 3" descr="A graph of different voltages&#10;&#10;Description automatically generated with medium confidence">
            <a:extLst>
              <a:ext uri="{FF2B5EF4-FFF2-40B4-BE49-F238E27FC236}">
                <a16:creationId xmlns:a16="http://schemas.microsoft.com/office/drawing/2014/main" id="{E7BB6ECC-F9DE-D7D2-FEDD-773E8CAB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314" y="1690688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normal age&#10;&#10;Description automatically generated with medium confidence">
            <a:extLst>
              <a:ext uri="{FF2B5EF4-FFF2-40B4-BE49-F238E27FC236}">
                <a16:creationId xmlns:a16="http://schemas.microsoft.com/office/drawing/2014/main" id="{D8380746-C02F-5999-AD2F-0948B2C7B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80" y="1792796"/>
            <a:ext cx="5074920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29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AFCC0F-C90C-B20D-934E-568626568D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025" y="0"/>
            <a:ext cx="10515600" cy="1325563"/>
          </a:xfrm>
        </p:spPr>
        <p:txBody>
          <a:bodyPr/>
          <a:lstStyle/>
          <a:p>
            <a:r>
              <a:rPr lang="en-US" dirty="0"/>
              <a:t>Test matrix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BE05A8-1A8A-1B91-6FB9-0766EF0157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185" y="1199252"/>
            <a:ext cx="6504712" cy="22297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06EE0E-B83D-1D87-CF5F-ECEF671B81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2737" y="81280"/>
            <a:ext cx="5127291" cy="3970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5B019DC-53F5-9F63-CEFC-6380721067FD}"/>
              </a:ext>
            </a:extLst>
          </p:cNvPr>
          <p:cNvSpPr txBox="1"/>
          <p:nvPr/>
        </p:nvSpPr>
        <p:spPr>
          <a:xfrm>
            <a:off x="279514" y="3851223"/>
            <a:ext cx="4839750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Testing protocol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All cells at beginning of life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5x C/5 cycles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HPPC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RPT: 1x C/5 cycle, HPPC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Calendar aging cells: charge to SOC, rest at open-circuit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Cycle aging cells: CCCV cycling with rests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RPTs every 3 weeks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3255F8-2A33-3FAC-3C42-95204A71E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5850" y="4474096"/>
            <a:ext cx="2612390" cy="21972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F37C35-C412-AF99-6CFC-9603A8F4F7D6}"/>
              </a:ext>
            </a:extLst>
          </p:cNvPr>
          <p:cNvSpPr txBox="1"/>
          <p:nvPr/>
        </p:nvSpPr>
        <p:spPr>
          <a:xfrm>
            <a:off x="6615537" y="4171809"/>
            <a:ext cx="6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HPPC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CCA5D85-2D2D-1975-EFA8-2CAE074B16B7}"/>
              </a:ext>
            </a:extLst>
          </p:cNvPr>
          <p:cNvSpPr txBox="1"/>
          <p:nvPr/>
        </p:nvSpPr>
        <p:spPr>
          <a:xfrm>
            <a:off x="5371625" y="4171809"/>
            <a:ext cx="93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5x C/5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33BE8B-F58C-0A0F-76B4-5479CF72FD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377" y="4474095"/>
            <a:ext cx="2634949" cy="21972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AA72229-A45D-45AA-76CE-F4FF79E656F8}"/>
              </a:ext>
            </a:extLst>
          </p:cNvPr>
          <p:cNvSpPr txBox="1"/>
          <p:nvPr/>
        </p:nvSpPr>
        <p:spPr>
          <a:xfrm>
            <a:off x="8589019" y="4171809"/>
            <a:ext cx="699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RPT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D330FEC-042A-0982-4DFB-7E491CBF45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3261" y="4474094"/>
            <a:ext cx="1901413" cy="21972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D120898-F873-EC1D-414B-3C974D60ECD2}"/>
              </a:ext>
            </a:extLst>
          </p:cNvPr>
          <p:cNvSpPr txBox="1"/>
          <p:nvPr/>
        </p:nvSpPr>
        <p:spPr>
          <a:xfrm>
            <a:off x="10891073" y="4151081"/>
            <a:ext cx="102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Cycling</a:t>
            </a:r>
          </a:p>
        </p:txBody>
      </p:sp>
    </p:spTree>
    <p:extLst>
      <p:ext uri="{BB962C8B-B14F-4D97-AF65-F5344CB8AC3E}">
        <p14:creationId xmlns:p14="http://schemas.microsoft.com/office/powerpoint/2010/main" val="376532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Cell_01 – Cycling: 23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r>
              <a:rPr lang="en-US" sz="4000" dirty="0"/>
              <a:t> (replicate with cell_02)</a:t>
            </a:r>
          </a:p>
        </p:txBody>
      </p:sp>
      <p:pic>
        <p:nvPicPr>
          <p:cNvPr id="7" name="Picture 6" descr="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A7C1F3A8-9C9C-384D-31F1-0D3811826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17" y="1909572"/>
            <a:ext cx="5076444" cy="3892296"/>
          </a:xfrm>
          <a:prstGeom prst="rect">
            <a:avLst/>
          </a:prstGeom>
        </p:spPr>
      </p:pic>
      <p:pic>
        <p:nvPicPr>
          <p:cNvPr id="9" name="Picture 8" descr="A graph of different types of voltage&#10;&#10;Description automatically generated with medium confidence">
            <a:extLst>
              <a:ext uri="{FF2B5EF4-FFF2-40B4-BE49-F238E27FC236}">
                <a16:creationId xmlns:a16="http://schemas.microsoft.com/office/drawing/2014/main" id="{F73EF873-BE73-6FDC-3C9C-48B2CDAB7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541" y="1859280"/>
            <a:ext cx="5338572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07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Cell_02 – Cycling: 23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r>
              <a:rPr lang="en-US" sz="4000" dirty="0"/>
              <a:t> (replicate with cell_01)</a:t>
            </a:r>
          </a:p>
        </p:txBody>
      </p:sp>
      <p:pic>
        <p:nvPicPr>
          <p:cNvPr id="4" name="Picture 3" descr="A group of diagrams showing different types of voltage&#10;&#10;Description automatically generated">
            <a:extLst>
              <a:ext uri="{FF2B5EF4-FFF2-40B4-BE49-F238E27FC236}">
                <a16:creationId xmlns:a16="http://schemas.microsoft.com/office/drawing/2014/main" id="{4DEE8761-0D86-6AF8-397E-B3AE8B52C3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34" y="187960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1E7BA04D-F47A-0C4B-3AE6-284FBA98F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72" y="1929892"/>
            <a:ext cx="5076444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88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Cell_03 – Cycling: 30 °C, 100% DOD</a:t>
            </a:r>
          </a:p>
        </p:txBody>
      </p:sp>
      <p:pic>
        <p:nvPicPr>
          <p:cNvPr id="4" name="Picture 3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A19B5B6E-2F10-47B4-CB66-810A87C32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882" y="176784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cell cycle&#10;&#10;Description automatically generated">
            <a:extLst>
              <a:ext uri="{FF2B5EF4-FFF2-40B4-BE49-F238E27FC236}">
                <a16:creationId xmlns:a16="http://schemas.microsoft.com/office/drawing/2014/main" id="{3CCC949F-A0F9-C0C3-7393-7D89EF1A8F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1813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881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Cell_04 – Cycling: 30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r>
              <a:rPr lang="en-US" sz="4000" dirty="0"/>
              <a:t> (50% duty cycle)</a:t>
            </a:r>
          </a:p>
        </p:txBody>
      </p:sp>
      <p:pic>
        <p:nvPicPr>
          <p:cNvPr id="4" name="Picture 3" descr="A diagram of a cell&#10;&#10;Description automatically generated with medium confidence">
            <a:extLst>
              <a:ext uri="{FF2B5EF4-FFF2-40B4-BE49-F238E27FC236}">
                <a16:creationId xmlns:a16="http://schemas.microsoft.com/office/drawing/2014/main" id="{1B5D83B5-0304-24F5-0135-4458CBA3A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7960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EA95EDA2-2F10-B430-45B3-94810BD0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38" y="1930654"/>
            <a:ext cx="5076444" cy="389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767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Cell_05 – Calendar: 30 °C, 100% SOC</a:t>
            </a:r>
          </a:p>
        </p:txBody>
      </p:sp>
      <p:pic>
        <p:nvPicPr>
          <p:cNvPr id="4" name="Picture 3" descr="A graph of a voltage&#10;&#10;Description automatically generated with medium confidence">
            <a:extLst>
              <a:ext uri="{FF2B5EF4-FFF2-40B4-BE49-F238E27FC236}">
                <a16:creationId xmlns:a16="http://schemas.microsoft.com/office/drawing/2014/main" id="{60BBEDA8-2CB0-2414-F4E4-85772C73AB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44" y="1640396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ging and aging&#10;&#10;Description automatically generated with medium confidence">
            <a:extLst>
              <a:ext uri="{FF2B5EF4-FFF2-40B4-BE49-F238E27FC236}">
                <a16:creationId xmlns:a16="http://schemas.microsoft.com/office/drawing/2014/main" id="{6AD38FEA-15E5-0213-C674-2CB6CE041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138" y="1690688"/>
            <a:ext cx="5076444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31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Cell_06 – Cycling: 0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r>
              <a:rPr lang="en-US" sz="4000" dirty="0"/>
              <a:t> (replicate with cell_07)</a:t>
            </a:r>
          </a:p>
        </p:txBody>
      </p:sp>
      <p:pic>
        <p:nvPicPr>
          <p:cNvPr id="4" name="Picture 3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DAEB2AD4-9D38-5FA7-0120-5D104005C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34" y="178816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342510C3-BE62-A797-794A-4D35278885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380" y="183845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198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5D43E-4FB4-E04A-9D5C-DBB3D44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Cell_07 – Cycling: 0 °C, 80% DOD, 92% </a:t>
            </a:r>
            <a:r>
              <a:rPr lang="en-US" sz="4000" dirty="0" err="1"/>
              <a:t>SOC</a:t>
            </a:r>
            <a:r>
              <a:rPr lang="en-US" sz="4000" baseline="-25000" dirty="0" err="1"/>
              <a:t>max</a:t>
            </a:r>
            <a:r>
              <a:rPr lang="en-US" sz="4000" dirty="0"/>
              <a:t> (replicate with cell_06)</a:t>
            </a:r>
          </a:p>
        </p:txBody>
      </p:sp>
      <p:pic>
        <p:nvPicPr>
          <p:cNvPr id="4" name="Picture 3" descr="A diagram of a voltage&#10;&#10;Description automatically generated with medium confidence">
            <a:extLst>
              <a:ext uri="{FF2B5EF4-FFF2-40B4-BE49-F238E27FC236}">
                <a16:creationId xmlns:a16="http://schemas.microsoft.com/office/drawing/2014/main" id="{9DF6B7AD-0CB7-B71D-8E92-AE8076B3A4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074" y="1859280"/>
            <a:ext cx="5338572" cy="3992880"/>
          </a:xfrm>
          <a:prstGeom prst="rect">
            <a:avLst/>
          </a:prstGeom>
        </p:spPr>
      </p:pic>
      <p:pic>
        <p:nvPicPr>
          <p:cNvPr id="6" name="Picture 5" descr="A graph of a cell cycle&#10;&#10;Description automatically generated with medium confidence">
            <a:extLst>
              <a:ext uri="{FF2B5EF4-FFF2-40B4-BE49-F238E27FC236}">
                <a16:creationId xmlns:a16="http://schemas.microsoft.com/office/drawing/2014/main" id="{8A62C296-217A-130A-9D1C-0035BA255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" y="1909572"/>
            <a:ext cx="5074920" cy="389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151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284</Words>
  <Application>Microsoft Office PowerPoint</Application>
  <PresentationFormat>Widescreen</PresentationFormat>
  <Paragraphs>27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Kokam 75 Ah NMC-Gr Aging For Sunpower (2015-2017)</vt:lpstr>
      <vt:lpstr>Test matrix</vt:lpstr>
      <vt:lpstr>Cell_01 – Cycling: 23 °C, 80% DOD, 92% SOCmax (replicate with cell_02)</vt:lpstr>
      <vt:lpstr>Cell_02 – Cycling: 23 °C, 80% DOD, 92% SOCmax (replicate with cell_01)</vt:lpstr>
      <vt:lpstr>Cell_03 – Cycling: 30 °C, 100% DOD</vt:lpstr>
      <vt:lpstr>Cell_04 – Cycling: 30 °C, 80% DOD, 92% SOCmax (50% duty cycle)</vt:lpstr>
      <vt:lpstr>Cell_05 – Calendar: 30 °C, 100% SOC</vt:lpstr>
      <vt:lpstr>Cell_06 – Cycling: 0 °C, 80% DOD, 92% SOCmax (replicate with cell_07)</vt:lpstr>
      <vt:lpstr>Cell_07 – Cycling: 0 °C, 80% DOD, 92% SOCmax (replicate with cell_06)</vt:lpstr>
      <vt:lpstr>Cell_08 – Calendar: 45 °C, 65% SOC</vt:lpstr>
      <vt:lpstr>Cell_09 – Cycling: 45 °C, 80% DOD, 92% SOCmax</vt:lpstr>
      <vt:lpstr>Cell_10 – Calendar: 45 °C, 100% SOC</vt:lpstr>
      <vt:lpstr>Cell_11 – Calendar: 55 °C, 100% SOC (RPT @ 45 °C)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Kokam 75 Ah NMC-Gr Aging For Sunpower (2015-2017)</dc:title>
  <dc:creator>Gasper, Paul</dc:creator>
  <cp:lastModifiedBy>Gasper, Paul</cp:lastModifiedBy>
  <cp:revision>1</cp:revision>
  <dcterms:created xsi:type="dcterms:W3CDTF">2024-02-02T20:32:06Z</dcterms:created>
  <dcterms:modified xsi:type="dcterms:W3CDTF">2024-02-02T20:51:55Z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5965d95-ecc0-4720-b759-1f33c42ed7da_Enabled">
    <vt:lpwstr>true</vt:lpwstr>
  </property>
  <property fmtid="{D5CDD505-2E9C-101B-9397-08002B2CF9AE}" pid="3" name="MSIP_Label_95965d95-ecc0-4720-b759-1f33c42ed7da_SetDate">
    <vt:lpwstr>2024-02-02T20:32:58Z</vt:lpwstr>
  </property>
  <property fmtid="{D5CDD505-2E9C-101B-9397-08002B2CF9AE}" pid="4" name="MSIP_Label_95965d95-ecc0-4720-b759-1f33c42ed7da_Method">
    <vt:lpwstr>Standard</vt:lpwstr>
  </property>
  <property fmtid="{D5CDD505-2E9C-101B-9397-08002B2CF9AE}" pid="5" name="MSIP_Label_95965d95-ecc0-4720-b759-1f33c42ed7da_Name">
    <vt:lpwstr>General</vt:lpwstr>
  </property>
  <property fmtid="{D5CDD505-2E9C-101B-9397-08002B2CF9AE}" pid="6" name="MSIP_Label_95965d95-ecc0-4720-b759-1f33c42ed7da_SiteId">
    <vt:lpwstr>a0f29d7e-28cd-4f54-8442-7885aee7c080</vt:lpwstr>
  </property>
  <property fmtid="{D5CDD505-2E9C-101B-9397-08002B2CF9AE}" pid="7" name="MSIP_Label_95965d95-ecc0-4720-b759-1f33c42ed7da_ActionId">
    <vt:lpwstr>741a3998-6485-44f0-bbd2-ffcae910072d</vt:lpwstr>
  </property>
  <property fmtid="{D5CDD505-2E9C-101B-9397-08002B2CF9AE}" pid="8" name="MSIP_Label_95965d95-ecc0-4720-b759-1f33c42ed7da_ContentBits">
    <vt:lpwstr>0</vt:lpwstr>
  </property>
</Properties>
</file>